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80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WiseJ35-WebTestApp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7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909638"/>
            <a:ext cx="748665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하이브리드</a:t>
            </a:r>
            <a:r>
              <a:rPr lang="ko-KR" altLang="en-US" sz="1200" dirty="0" smtClean="0"/>
              <a:t> 어플리케이션 선택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268760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기존 소스에 주석 </a:t>
            </a:r>
            <a:r>
              <a:rPr lang="ko-KR" altLang="en-US" sz="1200" dirty="0" err="1" smtClean="0"/>
              <a:t>되있는</a:t>
            </a:r>
            <a:r>
              <a:rPr lang="ko-KR" altLang="en-US" sz="1200" dirty="0" smtClean="0"/>
              <a:t> 부분 해제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36445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참조 오류 발생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1" y="1093812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참조오류 </a:t>
            </a:r>
            <a:r>
              <a:rPr lang="en-US" altLang="ko-KR" sz="1200" dirty="0" smtClean="0"/>
              <a:t>using</a:t>
            </a:r>
            <a:r>
              <a:rPr lang="ko-KR" altLang="en-US" sz="1200" dirty="0" smtClean="0"/>
              <a:t> 자동 추가 처리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980728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오류 해제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34660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Page1 </a:t>
            </a:r>
            <a:r>
              <a:rPr lang="ko-KR" altLang="en-US" sz="1200" dirty="0" smtClean="0"/>
              <a:t>선택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36445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Page1</a:t>
            </a:r>
            <a:r>
              <a:rPr lang="ko-KR" altLang="en-US" sz="1200" dirty="0" smtClean="0"/>
              <a:t>에 도구상자에 </a:t>
            </a:r>
            <a:r>
              <a:rPr lang="ko-KR" altLang="en-US" sz="1200" dirty="0" err="1" smtClean="0"/>
              <a:t>드래그엔드롭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389405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TextBox</a:t>
            </a:r>
            <a:r>
              <a:rPr lang="en-US" altLang="ko-KR" sz="1200" dirty="0" smtClean="0"/>
              <a:t> / </a:t>
            </a:r>
            <a:r>
              <a:rPr lang="en-US" altLang="ko-KR" sz="1200" dirty="0" err="1" smtClean="0"/>
              <a:t>WebBrowser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삽입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268760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TextBox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 Dock  Top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77281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WebBrowser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ym typeface="Wingdings" panose="05000000000000000000" pitchFamily="2" charset="2"/>
              </a:rPr>
              <a:t> Dock  Fill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7" y="1069572"/>
            <a:ext cx="6760845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새 프로젝트에서 </a:t>
            </a:r>
            <a:r>
              <a:rPr lang="ko-KR" altLang="en-US" sz="1200" dirty="0" err="1" smtClean="0"/>
              <a:t>하이브리드</a:t>
            </a:r>
            <a:r>
              <a:rPr lang="ko-KR" altLang="en-US" sz="1200" dirty="0" smtClean="0"/>
              <a:t> 클라이언트를 선택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6822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83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소스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수정 </a:t>
            </a:r>
            <a:r>
              <a:rPr lang="en-US" altLang="ko-KR" sz="1200" dirty="0" smtClean="0"/>
              <a:t>WebBrowser1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1301620"/>
            <a:ext cx="67913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윈도우로 실행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에뮬레이터로 실행 </a:t>
            </a:r>
            <a:endParaRPr lang="ko-KR" altLang="en-US" sz="1200" dirty="0"/>
          </a:p>
        </p:txBody>
      </p:sp>
      <p:pic>
        <p:nvPicPr>
          <p:cNvPr id="1026" name="Picture 2" descr="C:\Users\User\AppData\Local\Packages\Microsoft.Windows.Photos_8wekyb3d8bbwe\TempState\ShareServiceTempFolder\img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9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052513"/>
            <a:ext cx="60198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필요한 것 선택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099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27" y="1268760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기본소스 만들어짐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0973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추가 </a:t>
            </a:r>
            <a:r>
              <a:rPr lang="en-US" altLang="ko-KR" sz="1200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ym typeface="Wingdings" panose="05000000000000000000" pitchFamily="2" charset="2"/>
              </a:rPr>
              <a:t>새 프로젝트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7" y="1178718"/>
            <a:ext cx="6760845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추가 </a:t>
            </a:r>
            <a:r>
              <a:rPr lang="en-US" altLang="ko-KR" sz="1200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ym typeface="Wingdings" panose="05000000000000000000" pitchFamily="2" charset="2"/>
              </a:rPr>
              <a:t>새 프로젝트 </a:t>
            </a:r>
            <a:r>
              <a:rPr lang="en-US" altLang="ko-KR" sz="1200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dirty="0" err="1" smtClean="0">
                <a:sym typeface="Wingdings" panose="05000000000000000000" pitchFamily="2" charset="2"/>
              </a:rPr>
              <a:t>하이브리드</a:t>
            </a:r>
            <a:r>
              <a:rPr lang="ko-KR" altLang="en-US" sz="1200" dirty="0" smtClean="0">
                <a:sym typeface="Wingdings" panose="05000000000000000000" pitchFamily="2" charset="2"/>
              </a:rPr>
              <a:t> 로컬 어플리케이션 선택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052513"/>
            <a:ext cx="52863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필요한 것 선택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1772816"/>
            <a:ext cx="6253163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로컬 어플리케이션 만들어짐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앞으로 작업은 여기서 이루어짐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err="1" smtClean="0"/>
              <a:t>하이브리드</a:t>
            </a:r>
            <a:r>
              <a:rPr lang="ko-KR" altLang="en-US" sz="1200" dirty="0" smtClean="0"/>
              <a:t> 클라이언트는 시스템 인터페이스를  위한 것 임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윈도우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안드로이드</a:t>
            </a:r>
            <a:r>
              <a:rPr lang="en-US" altLang="ko-KR" sz="1200" dirty="0" smtClean="0"/>
              <a:t>, IOS)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3812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18" y="548680"/>
            <a:ext cx="864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하이브리드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클라이언트에 프로젝트 참조 추가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19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101</Words>
  <Application>Microsoft Office PowerPoint</Application>
  <PresentationFormat>화면 슬라이드 쇼(4:3)</PresentationFormat>
  <Paragraphs>23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WiseJ35-WebTestApp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WiseJ35-WebTestApp</dc:title>
  <dc:creator>Microsoft Corporation</dc:creator>
  <cp:lastModifiedBy>User</cp:lastModifiedBy>
  <cp:revision>5</cp:revision>
  <dcterms:created xsi:type="dcterms:W3CDTF">2006-10-05T04:04:58Z</dcterms:created>
  <dcterms:modified xsi:type="dcterms:W3CDTF">2025-04-18T01:25:54Z</dcterms:modified>
</cp:coreProperties>
</file>